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3" r:id="rId6"/>
    <p:sldId id="294" r:id="rId7"/>
    <p:sldId id="291" r:id="rId8"/>
    <p:sldId id="292" r:id="rId9"/>
    <p:sldId id="297" r:id="rId10"/>
    <p:sldId id="298" r:id="rId11"/>
    <p:sldId id="295" r:id="rId12"/>
    <p:sldId id="296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09325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66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4165"/>
              </p:ext>
            </p:extLst>
          </p:nvPr>
        </p:nvGraphicFramePr>
        <p:xfrm>
          <a:off x="453004" y="2567031"/>
          <a:ext cx="6409186" cy="38767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Newfangled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Left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Reecycled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77323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09-13 Table Stakes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What's Up Dog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Just In Time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Left Diag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Whatchoo Got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1 Left </a:t>
                      </a:r>
                      <a:r>
                        <a:rPr lang="en-US" dirty="0" err="1">
                          <a:effectLst/>
                        </a:rPr>
                        <a:t>Diag</a:t>
                      </a:r>
                      <a:r>
                        <a:rPr lang="en-US" dirty="0">
                          <a:effectLst/>
                        </a:rPr>
                        <a:t> 1 Right </a:t>
                      </a:r>
                      <a:r>
                        <a:rPr lang="en-US" dirty="0" err="1">
                          <a:effectLst/>
                        </a:rPr>
                        <a:t>Diag</a:t>
                      </a:r>
                      <a:r>
                        <a:rPr lang="en-US" dirty="0">
                          <a:effectLst/>
                        </a:rPr>
                        <a:t>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Virginia Count</a:t>
            </a:r>
            <a:br>
              <a:rPr lang="en-US" dirty="0"/>
            </a:br>
            <a:r>
              <a:rPr lang="en-US" dirty="0"/>
              <a:t>Rounds: 20 rounds</a:t>
            </a:r>
          </a:p>
          <a:p>
            <a:r>
              <a:rPr lang="en-US" dirty="0"/>
              <a:t>Targets: 10 IPSC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696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Whatchoo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Got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1D953-CF60-1CFA-64CE-721E7D69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845416"/>
            <a:ext cx="7025777" cy="4225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Whatchoo</a:t>
            </a:r>
            <a:r>
              <a:rPr lang="en-US" b="1" dirty="0"/>
              <a:t> Got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 rounds</a:t>
            </a:r>
          </a:p>
          <a:p>
            <a:r>
              <a:rPr lang="en-US" dirty="0"/>
              <a:t>Targets: 11 USPSA,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max trap and swinger are both activated by P2 and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00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832145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2 – A2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Swinger, Max 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6 – B4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Newfangled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(12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5F428A-A820-EDF8-18B4-2DAFE239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83978"/>
            <a:ext cx="7025777" cy="3608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Newfangled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14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Reecycled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+ 1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AD500-C950-33A0-B2BD-27162822F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948821"/>
            <a:ext cx="7025777" cy="38934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Reecycled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IPSC, 3 steel</a:t>
            </a:r>
          </a:p>
          <a:p>
            <a:endParaRPr lang="en-US" dirty="0"/>
          </a:p>
          <a:p>
            <a:r>
              <a:rPr lang="en-US" dirty="0"/>
              <a:t>Handgun start position: Heels on X’s, wrists below belt. Handgun is holstered with loaded mag, empty chamber.</a:t>
            </a:r>
          </a:p>
          <a:p>
            <a:endParaRPr lang="en-US" dirty="0"/>
          </a:p>
          <a:p>
            <a:r>
              <a:rPr lang="en-US" dirty="0"/>
              <a:t>PCC start position: Heels on X’s, stock on belt. Carbine has magazine inserted, empty chamber,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P2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46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What’s Up Dog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paper (12 + 3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Rear fault line 30’ across, front is 24, 10’ for the others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3C52C3-9CFF-6618-696B-E883530D4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967036"/>
            <a:ext cx="7025777" cy="38554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What’s Up Dog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 rounds</a:t>
            </a:r>
          </a:p>
          <a:p>
            <a:r>
              <a:rPr lang="en-US" dirty="0"/>
              <a:t>Targets: 14 USPSA,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55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in Time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319DE-1CBF-027F-0B6C-F0F7E8BF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2" y="3300023"/>
            <a:ext cx="6357176" cy="59511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796</Words>
  <Application>Microsoft Office PowerPoint</Application>
  <PresentationFormat>Custom</PresentationFormat>
  <Paragraphs>180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2023-03-11T00:24:50Z</dcterms:modified>
  <cp:category>Shooting</cp:category>
</cp:coreProperties>
</file>